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48CBB14-67EC-4601-83C1-8A9F1984D69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88233D3-FC88-4D19-AA10-0EA31202463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4715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rgbClr val="0070C0"/>
                </a:solidFill>
              </a:rPr>
              <a:t>Самопрезентация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воспитателя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МАДОУ «Детский сад №43»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Рахматуллиной </a:t>
            </a:r>
            <a:r>
              <a:rPr lang="ru-RU" b="1" dirty="0" err="1" smtClean="0">
                <a:solidFill>
                  <a:srgbClr val="0070C0"/>
                </a:solidFill>
              </a:rPr>
              <a:t>Ильсии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Нургаязовны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46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ПДД в группе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4824"/>
            <a:ext cx="6408712" cy="4536504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3233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852936"/>
            <a:ext cx="3833548" cy="32403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9548" y="2852936"/>
            <a:ext cx="381642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4592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Комплект дорожных знаков «О чем говорят дорожные знаки»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74180" y="495075"/>
            <a:ext cx="4032449" cy="7452023"/>
          </a:xfrm>
        </p:spPr>
      </p:pic>
    </p:spTree>
    <p:extLst>
      <p:ext uri="{BB962C8B-B14F-4D97-AF65-F5344CB8AC3E}">
        <p14:creationId xmlns:p14="http://schemas.microsoft.com/office/powerpoint/2010/main" val="4991466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47664" y="2060845"/>
            <a:ext cx="6264696" cy="406531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Консультации для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7210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800" dirty="0">
                <a:solidFill>
                  <a:srgbClr val="073E87"/>
                </a:solidFill>
                <a:ea typeface="+mn-ea"/>
                <a:cs typeface="+mn-cs"/>
              </a:rPr>
              <a:t>В кабинет ПДД</a:t>
            </a:r>
            <a:br>
              <a:rPr lang="ru-RU" sz="28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2800" dirty="0">
                <a:solidFill>
                  <a:srgbClr val="073E87"/>
                </a:solidFill>
                <a:ea typeface="+mn-ea"/>
                <a:cs typeface="+mn-cs"/>
              </a:rPr>
              <a:t>Все мы с радостью идем,</a:t>
            </a:r>
            <a:br>
              <a:rPr lang="ru-RU" sz="28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2800" dirty="0">
                <a:solidFill>
                  <a:srgbClr val="073E87"/>
                </a:solidFill>
                <a:ea typeface="+mn-ea"/>
                <a:cs typeface="+mn-cs"/>
              </a:rPr>
              <a:t>Здесь и знаки, и машины, и игрушки, и картины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004048" y="2679192"/>
            <a:ext cx="381642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48880"/>
            <a:ext cx="6624736" cy="3960440"/>
          </a:xfrm>
        </p:spPr>
      </p:pic>
    </p:spTree>
    <p:extLst>
      <p:ext uri="{BB962C8B-B14F-4D97-AF65-F5344CB8AC3E}">
        <p14:creationId xmlns:p14="http://schemas.microsoft.com/office/powerpoint/2010/main" val="38051204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204864"/>
            <a:ext cx="3744416" cy="388843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Чтобы повторить и тверже закрепить </a:t>
            </a:r>
            <a:br>
              <a:rPr lang="ru-RU" sz="2800" dirty="0" smtClean="0"/>
            </a:br>
            <a:r>
              <a:rPr lang="ru-RU" sz="2800" dirty="0" smtClean="0"/>
              <a:t>Правила дорожного движения,</a:t>
            </a:r>
            <a:br>
              <a:rPr lang="ru-RU" sz="2800" dirty="0" smtClean="0"/>
            </a:br>
            <a:r>
              <a:rPr lang="ru-RU" sz="2800" dirty="0" smtClean="0"/>
              <a:t> Каждый вечер мы все вместе играем в игры ПДД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396044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61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320" y="1772817"/>
            <a:ext cx="4809167" cy="352068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Мы так просто не сидим, поиграем, пошалим,</a:t>
            </a:r>
            <a:br>
              <a:rPr lang="ru-RU" sz="2800" dirty="0" smtClean="0"/>
            </a:br>
            <a:r>
              <a:rPr lang="ru-RU" sz="2800" dirty="0" smtClean="0"/>
              <a:t> Ну а если краски дать…</a:t>
            </a:r>
            <a:br>
              <a:rPr lang="ru-RU" sz="2800" dirty="0" smtClean="0"/>
            </a:br>
            <a:r>
              <a:rPr lang="ru-RU" sz="2800" dirty="0" smtClean="0"/>
              <a:t>Нарисуем без труда наши улицы и города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7"/>
            <a:ext cx="4104456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618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Занятия по ПДД на территории детского сада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3888431" cy="309634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24944"/>
            <a:ext cx="4464496" cy="326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392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60848"/>
            <a:ext cx="6192688" cy="442535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2510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/>
              <a:t>Рахматуллина </a:t>
            </a:r>
            <a:r>
              <a:rPr lang="ru-RU" sz="3200" b="1" dirty="0" err="1"/>
              <a:t>Ильсия</a:t>
            </a:r>
            <a:r>
              <a:rPr lang="ru-RU" sz="3200" b="1" dirty="0"/>
              <a:t>  </a:t>
            </a:r>
            <a:r>
              <a:rPr lang="ru-RU" sz="3200" b="1" dirty="0" err="1"/>
              <a:t>Нургаязовна</a:t>
            </a:r>
            <a:endParaRPr lang="ru-RU" sz="3200" b="1" dirty="0"/>
          </a:p>
          <a:p>
            <a:pPr marL="0" indent="0">
              <a:buNone/>
            </a:pPr>
            <a:r>
              <a:rPr lang="ru-RU" sz="3200" b="1" dirty="0"/>
              <a:t>Место работы 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dirty="0" smtClean="0"/>
              <a:t>МАДОУ </a:t>
            </a:r>
            <a:r>
              <a:rPr lang="ru-RU" sz="3200" dirty="0"/>
              <a:t>«Детский сад №43</a:t>
            </a:r>
            <a:r>
              <a:rPr lang="ru-RU" sz="3200" dirty="0" smtClean="0"/>
              <a:t>»</a:t>
            </a:r>
          </a:p>
          <a:p>
            <a:pPr marL="0" indent="0">
              <a:buNone/>
            </a:pPr>
            <a:r>
              <a:rPr lang="ru-RU" sz="3200" b="1" dirty="0"/>
              <a:t>Педагогический стаж </a:t>
            </a:r>
            <a:r>
              <a:rPr lang="ru-RU" sz="3200" dirty="0"/>
              <a:t>27 лет</a:t>
            </a:r>
          </a:p>
          <a:p>
            <a:pPr marL="0" indent="0">
              <a:buNone/>
            </a:pPr>
            <a:r>
              <a:rPr lang="ru-RU" sz="3200" b="1" dirty="0"/>
              <a:t>Стаж работы в данном учреждении </a:t>
            </a:r>
            <a:r>
              <a:rPr lang="ru-RU" sz="3200" dirty="0"/>
              <a:t>27 </a:t>
            </a:r>
            <a:r>
              <a:rPr lang="ru-RU" sz="3200" dirty="0" smtClean="0"/>
              <a:t>лет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/>
              <a:t>Специальность</a:t>
            </a:r>
            <a:r>
              <a:rPr lang="ru-RU" sz="3200" dirty="0" smtClean="0"/>
              <a:t> Воспитатель</a:t>
            </a:r>
            <a:r>
              <a:rPr lang="ru-RU" sz="3200" b="1" dirty="0">
                <a:solidFill>
                  <a:srgbClr val="073E87"/>
                </a:solidFill>
              </a:rPr>
              <a:t> Квалификационная категория   </a:t>
            </a:r>
            <a:r>
              <a:rPr lang="ru-RU" sz="3200" dirty="0">
                <a:solidFill>
                  <a:srgbClr val="073E87"/>
                </a:solidFill>
              </a:rPr>
              <a:t>Первая с 2003 года</a:t>
            </a:r>
            <a:endParaRPr lang="ru-RU" sz="3200" dirty="0"/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Визитная карточка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5464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500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160240"/>
          </a:xfrm>
        </p:spPr>
        <p:txBody>
          <a:bodyPr>
            <a:noAutofit/>
          </a:bodyPr>
          <a:lstStyle/>
          <a:p>
            <a:pPr lvl="0" algn="l">
              <a:spcBef>
                <a:spcPct val="20000"/>
              </a:spcBef>
            </a:pPr>
            <a: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  <a:t>Образование  </a:t>
            </a:r>
            <a: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  <a:t> Средне-специальное</a:t>
            </a:r>
            <a:b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  <a:t>Образовательное учреждение </a:t>
            </a:r>
            <a:b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  <a:t>Казанский Педагогический Колледж</a:t>
            </a:r>
            <a:b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  <a:t>Год окончания </a:t>
            </a:r>
            <a: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  <a:t>2002 год</a:t>
            </a:r>
            <a:b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2400" dirty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073E87"/>
                </a:solidFill>
                <a:ea typeface="+mn-ea"/>
                <a:cs typeface="+mn-cs"/>
              </a:rPr>
            </a:br>
            <a:endParaRPr lang="ru-RU" sz="24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2708920"/>
            <a:ext cx="5184577" cy="359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1215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088232"/>
          </a:xfrm>
        </p:spPr>
        <p:txBody>
          <a:bodyPr>
            <a:noAutofit/>
          </a:bodyPr>
          <a:lstStyle/>
          <a:p>
            <a:pPr lvl="0" algn="l">
              <a:spcBef>
                <a:spcPct val="20000"/>
              </a:spcBef>
            </a:pPr>
            <a: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  <a:t>Курсы повышения квалификации для воспитателей по теме «Совершенствование образовательного и коррекционно-педагогического процесса в контексте ФГОС дошкольного образования»</a:t>
            </a:r>
            <a:br>
              <a:rPr lang="ru-RU" sz="3200" dirty="0">
                <a:solidFill>
                  <a:srgbClr val="073E87"/>
                </a:solidFill>
                <a:ea typeface="+mn-ea"/>
                <a:cs typeface="+mn-cs"/>
              </a:rPr>
            </a:b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75856" y="2060848"/>
            <a:ext cx="3312368" cy="5184576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499992" y="5949280"/>
            <a:ext cx="4320480" cy="17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27958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00808"/>
            <a:ext cx="2304256" cy="350545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Дипломы и грамоты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29862" y="3987062"/>
            <a:ext cx="2088232" cy="3276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412776"/>
            <a:ext cx="2304256" cy="2848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4" y="1988840"/>
            <a:ext cx="2180110" cy="321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704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8879"/>
            <a:ext cx="3096344" cy="33651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Сертификаты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348879"/>
            <a:ext cx="3024336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059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564904"/>
            <a:ext cx="7408333" cy="33123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sz="3200" b="1" dirty="0" smtClean="0"/>
              <a:t>Цель :</a:t>
            </a:r>
            <a:r>
              <a:rPr lang="ru-RU" sz="3200" dirty="0" smtClean="0"/>
              <a:t> </a:t>
            </a:r>
            <a:r>
              <a:rPr lang="ru-RU" sz="3200" dirty="0"/>
              <a:t>повышение своего профессионального мастерства и компетентности; систематизировать работу по формированию знаний о ПДД у детей дошкольного возраста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Моя методическая тема</a:t>
            </a:r>
            <a:br>
              <a:rPr lang="ru-RU" sz="3200" dirty="0" smtClean="0"/>
            </a:br>
            <a:r>
              <a:rPr lang="ru-RU" sz="3200" dirty="0" smtClean="0"/>
              <a:t>«Правила дорожного движения-основы безопасности дошкольника»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4000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dirty="0"/>
              <a:t>З</a:t>
            </a:r>
            <a:r>
              <a:rPr lang="ru-RU" sz="2800" b="1" dirty="0" smtClean="0"/>
              <a:t>адачи</a:t>
            </a:r>
            <a:r>
              <a:rPr lang="ru-RU" sz="2800" b="1" dirty="0"/>
              <a:t>:</a:t>
            </a:r>
            <a:endParaRPr lang="ru-RU" sz="2800" dirty="0"/>
          </a:p>
          <a:p>
            <a:pPr lvl="0"/>
            <a:r>
              <a:rPr lang="ru-RU" dirty="0"/>
              <a:t>Усвоение дошкольниками первоначальных знаний о правилах безопасного поведения на улице;</a:t>
            </a:r>
          </a:p>
          <a:p>
            <a:pPr lvl="0"/>
            <a:r>
              <a:rPr lang="ru-RU" dirty="0"/>
              <a:t>Формировать и развивать у детей целостное восприятие окружающей дорожной среды; </a:t>
            </a:r>
          </a:p>
          <a:p>
            <a:pPr lvl="0"/>
            <a:r>
              <a:rPr lang="ru-RU" dirty="0"/>
              <a:t>Воспитывать дисциплинированность и сознательное выполнение правил дорожного движения, культуру поведения в дорожно- транспортном процессе; </a:t>
            </a:r>
          </a:p>
          <a:p>
            <a:pPr lvl="0"/>
            <a:r>
              <a:rPr lang="ru-RU" dirty="0"/>
              <a:t>Расширять словарный запас детей по дорожной лексике; </a:t>
            </a:r>
          </a:p>
          <a:p>
            <a:pPr lvl="0"/>
            <a:r>
              <a:rPr lang="ru-RU" dirty="0"/>
              <a:t>Активизировать взаимодействие с родителями по пропаганде ПДД и безопасности детей; </a:t>
            </a:r>
          </a:p>
          <a:p>
            <a:pPr lvl="0"/>
            <a:r>
              <a:rPr lang="ru-RU" dirty="0"/>
              <a:t>Развивать логическое мышление, произвольное внимание, зрительное и слуховое восприятие, творческую активность.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823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4026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Дипломы  воспитанников по ПДД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152" y="1772816"/>
            <a:ext cx="3160832" cy="435334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16" y="1844824"/>
            <a:ext cx="3076691" cy="4281339"/>
          </a:xfrm>
        </p:spPr>
      </p:pic>
    </p:spTree>
    <p:extLst>
      <p:ext uri="{BB962C8B-B14F-4D97-AF65-F5344CB8AC3E}">
        <p14:creationId xmlns:p14="http://schemas.microsoft.com/office/powerpoint/2010/main" val="30916432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146</TotalTime>
  <Words>198</Words>
  <Application>Microsoft Office PowerPoint</Application>
  <PresentationFormat>Экран (4:3)</PresentationFormat>
  <Paragraphs>32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Candara</vt:lpstr>
      <vt:lpstr>Symbol</vt:lpstr>
      <vt:lpstr>Волна</vt:lpstr>
      <vt:lpstr>  Самопрезентация воспитателя МАДОУ «Детский сад №43» Рахматуллиной Ильсии Нургаязовны</vt:lpstr>
      <vt:lpstr>Визитная карточка</vt:lpstr>
      <vt:lpstr>Образование   Средне-специальное Образовательное учреждение  Казанский Педагогический Колледж Год окончания 2002 год  </vt:lpstr>
      <vt:lpstr>Курсы повышения квалификации для воспитателей по теме «Совершенствование образовательного и коррекционно-педагогического процесса в контексте ФГОС дошкольного образования» </vt:lpstr>
      <vt:lpstr>Дипломы и грамоты</vt:lpstr>
      <vt:lpstr>Сертификаты</vt:lpstr>
      <vt:lpstr>Моя методическая тема «Правила дорожного движения-основы безопасности дошкольника»</vt:lpstr>
      <vt:lpstr>Презентация PowerPoint</vt:lpstr>
      <vt:lpstr>Дипломы  воспитанников по ПДД</vt:lpstr>
      <vt:lpstr>Уголок ПДД в группе</vt:lpstr>
      <vt:lpstr>Дидактические игры</vt:lpstr>
      <vt:lpstr> Комплект дорожных знаков «О чем говорят дорожные знаки»</vt:lpstr>
      <vt:lpstr>Консультации для родителей</vt:lpstr>
      <vt:lpstr>В кабинет ПДД Все мы с радостью идем, Здесь и знаки, и машины, и игрушки, и картины</vt:lpstr>
      <vt:lpstr>Чтобы повторить и тверже закрепить  Правила дорожного движения,  Каждый вечер мы все вместе играем в игры ПДД</vt:lpstr>
      <vt:lpstr>Мы так просто не сидим, поиграем, пошалим,  Ну а если краски дать… Нарисуем без труда наши улицы и города</vt:lpstr>
      <vt:lpstr>Занятия по ПДД на территории детского сада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воспитателя МАДОУ «Детский сад №43» Рахматуллиной Ильсии Нургаязовны</dc:title>
  <dc:creator>Кораблик</dc:creator>
  <cp:lastModifiedBy>Lenar</cp:lastModifiedBy>
  <cp:revision>21</cp:revision>
  <dcterms:created xsi:type="dcterms:W3CDTF">2017-12-04T19:21:51Z</dcterms:created>
  <dcterms:modified xsi:type="dcterms:W3CDTF">2021-02-16T21:19:09Z</dcterms:modified>
</cp:coreProperties>
</file>